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57" r:id="rId4"/>
    <p:sldId id="265" r:id="rId5"/>
    <p:sldId id="258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303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381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914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826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Практическая работа № </a:t>
            </a:r>
            <a:r>
              <a:rPr lang="en-US" dirty="0" smtClean="0">
                <a:solidFill>
                  <a:schemeClr val="accent1"/>
                </a:solidFill>
              </a:rPr>
              <a:t>1</a:t>
            </a:r>
            <a:r>
              <a:rPr lang="ru-RU" dirty="0" smtClean="0">
                <a:solidFill>
                  <a:schemeClr val="accent1"/>
                </a:solidFill>
              </a:rPr>
              <a:t>2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i="1" dirty="0" smtClean="0"/>
              <a:t>Color </a:t>
            </a:r>
            <a:r>
              <a:rPr lang="en-US" b="1" i="1" dirty="0"/>
              <a:t>Picker</a:t>
            </a:r>
          </a:p>
          <a:p>
            <a:pPr marL="0" indent="0"/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RGB: </a:t>
            </a:r>
            <a:r>
              <a:rPr lang="ru-RU" sz="3600" dirty="0"/>
              <a:t>Основы цвета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087746"/>
            <a:ext cx="1029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 smtClean="0">
                <a:solidFill>
                  <a:schemeClr val="dk1"/>
                </a:solidFill>
              </a:rPr>
              <a:t>	</a:t>
            </a:r>
            <a:r>
              <a:rPr lang="ru-RU" sz="2000" b="1" dirty="0" smtClean="0">
                <a:solidFill>
                  <a:schemeClr val="dk1"/>
                </a:solidFill>
              </a:rPr>
              <a:t>RGB</a:t>
            </a:r>
            <a:r>
              <a:rPr lang="ru-RU" sz="2000" dirty="0" smtClean="0">
                <a:solidFill>
                  <a:schemeClr val="dk1"/>
                </a:solidFill>
              </a:rPr>
              <a:t> </a:t>
            </a:r>
            <a:r>
              <a:rPr lang="ru-RU" sz="2000" dirty="0">
                <a:solidFill>
                  <a:schemeClr val="dk1"/>
                </a:solidFill>
              </a:rPr>
              <a:t>(</a:t>
            </a:r>
            <a:r>
              <a:rPr lang="ru-RU" sz="2000" dirty="0" err="1">
                <a:solidFill>
                  <a:schemeClr val="dk1"/>
                </a:solidFill>
              </a:rPr>
              <a:t>Red</a:t>
            </a:r>
            <a:r>
              <a:rPr lang="ru-RU" sz="2000" dirty="0">
                <a:solidFill>
                  <a:schemeClr val="dk1"/>
                </a:solidFill>
              </a:rPr>
              <a:t>, </a:t>
            </a:r>
            <a:r>
              <a:rPr lang="ru-RU" sz="2000" dirty="0" err="1">
                <a:solidFill>
                  <a:schemeClr val="dk1"/>
                </a:solidFill>
              </a:rPr>
              <a:t>Green</a:t>
            </a:r>
            <a:r>
              <a:rPr lang="ru-RU" sz="2000" dirty="0">
                <a:solidFill>
                  <a:schemeClr val="dk1"/>
                </a:solidFill>
              </a:rPr>
              <a:t>, </a:t>
            </a:r>
            <a:r>
              <a:rPr lang="ru-RU" sz="2000" dirty="0" err="1">
                <a:solidFill>
                  <a:schemeClr val="dk1"/>
                </a:solidFill>
              </a:rPr>
              <a:t>Blue</a:t>
            </a:r>
            <a:r>
              <a:rPr lang="ru-RU" sz="2000" dirty="0">
                <a:solidFill>
                  <a:schemeClr val="dk1"/>
                </a:solidFill>
              </a:rPr>
              <a:t>) — это модель цветового представления, где цвета составляются путём смешивания трёх базовых оттенков: красного, зелёного и синего.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b="1" dirty="0">
                <a:solidFill>
                  <a:schemeClr val="dk1"/>
                </a:solidFill>
              </a:rPr>
              <a:t>Каждый компонент имеет значение от 0 до 255: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0 означает отсутствие цвета.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255 — максимальная интенсивность цвета.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 smtClean="0">
                <a:solidFill>
                  <a:schemeClr val="dk1"/>
                </a:solidFill>
              </a:rPr>
              <a:t>	Путём </a:t>
            </a:r>
            <a:r>
              <a:rPr lang="ru-RU" sz="2000" dirty="0">
                <a:solidFill>
                  <a:schemeClr val="dk1"/>
                </a:solidFill>
              </a:rPr>
              <a:t>изменения интенсивности каждого из компонентов можно получить любой цвет, например: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Красный цвет: RGB(255, 0, 0)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Зеленый цвет: RGB(0, 255, 0)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Синий цвет: RGB(0, 0, 255)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9764"/>
          <a:stretch/>
        </p:blipFill>
        <p:spPr>
          <a:xfrm>
            <a:off x="2737485" y="4588624"/>
            <a:ext cx="6534150" cy="258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Color Picker </a:t>
            </a:r>
            <a:endParaRPr sz="32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Для реализации </a:t>
            </a:r>
            <a:r>
              <a:rPr lang="ru-RU" sz="2400" dirty="0" err="1">
                <a:solidFill>
                  <a:schemeClr val="dk1"/>
                </a:solidFill>
              </a:rPr>
              <a:t>Color</a:t>
            </a:r>
            <a:r>
              <a:rPr lang="ru-RU" sz="2400" dirty="0">
                <a:solidFill>
                  <a:schemeClr val="dk1"/>
                </a:solidFill>
              </a:rPr>
              <a:t> </a:t>
            </a:r>
            <a:r>
              <a:rPr lang="ru-RU" sz="2400" dirty="0" err="1">
                <a:solidFill>
                  <a:schemeClr val="dk1"/>
                </a:solidFill>
              </a:rPr>
              <a:t>Picker</a:t>
            </a:r>
            <a:r>
              <a:rPr lang="ru-RU" sz="2400" dirty="0">
                <a:solidFill>
                  <a:schemeClr val="dk1"/>
                </a:solidFill>
              </a:rPr>
              <a:t> используются следующие элементы: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 err="1" smtClean="0">
                <a:solidFill>
                  <a:schemeClr val="dk1"/>
                </a:solidFill>
              </a:rPr>
              <a:t>Slider</a:t>
            </a:r>
            <a:r>
              <a:rPr lang="ru-RU" sz="2400" b="1" dirty="0">
                <a:solidFill>
                  <a:schemeClr val="dk1"/>
                </a:solidFill>
              </a:rPr>
              <a:t>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Дает пользователю возможность выбрать значение от 0 до 255 для каждого компонента RGB.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 err="1" smtClean="0">
                <a:solidFill>
                  <a:schemeClr val="dk1"/>
                </a:solidFill>
              </a:rPr>
              <a:t>Label</a:t>
            </a:r>
            <a:r>
              <a:rPr lang="ru-RU" sz="2400" b="1" dirty="0" smtClean="0">
                <a:solidFill>
                  <a:schemeClr val="dk1"/>
                </a:solidFill>
              </a:rPr>
              <a:t>.</a:t>
            </a:r>
            <a:endParaRPr lang="ru-RU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Показывает текущие значения каждого компонента.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 err="1" smtClean="0">
                <a:solidFill>
                  <a:schemeClr val="dk1"/>
                </a:solidFill>
              </a:rPr>
              <a:t>BoxView</a:t>
            </a:r>
            <a:r>
              <a:rPr lang="ru-RU" sz="2400" b="1" dirty="0" smtClean="0">
                <a:solidFill>
                  <a:schemeClr val="dk1"/>
                </a:solidFill>
              </a:rPr>
              <a:t>.</a:t>
            </a:r>
            <a:endParaRPr lang="ru-RU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Отображает выбранный цвет в реальном времени.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 err="1" smtClean="0">
                <a:solidFill>
                  <a:schemeClr val="dk1"/>
                </a:solidFill>
              </a:rPr>
              <a:t>Button</a:t>
            </a:r>
            <a:r>
              <a:rPr lang="ru-RU" sz="2400" b="1" dirty="0" smtClean="0">
                <a:solidFill>
                  <a:schemeClr val="dk1"/>
                </a:solidFill>
              </a:rPr>
              <a:t>.</a:t>
            </a:r>
            <a:endParaRPr lang="ru-RU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Генерирует случайный цвет.</a:t>
            </a:r>
          </a:p>
        </p:txBody>
      </p:sp>
    </p:spTree>
    <p:extLst>
      <p:ext uri="{BB962C8B-B14F-4D97-AF65-F5344CB8AC3E}">
        <p14:creationId xmlns:p14="http://schemas.microsoft.com/office/powerpoint/2010/main" val="154811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Выполните задание</a:t>
            </a:r>
            <a:endParaRPr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6239" y="1117623"/>
            <a:ext cx="730965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1) Создайте новый проект с базовой страницей </a:t>
            </a:r>
            <a:r>
              <a:rPr lang="ru-RU" sz="2000" dirty="0" err="1" smtClean="0"/>
              <a:t>MainPage.xaml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2) </a:t>
            </a:r>
            <a:r>
              <a:rPr lang="ru-RU" sz="2000" dirty="0" err="1"/>
              <a:t>Программно</a:t>
            </a:r>
            <a:r>
              <a:rPr lang="ru-RU" sz="2000" dirty="0"/>
              <a:t> создаем основные элементы интерфейса </a:t>
            </a:r>
            <a:endParaRPr lang="en-US" sz="2000" dirty="0" smtClean="0"/>
          </a:p>
          <a:p>
            <a:r>
              <a:rPr lang="ru-RU" sz="2000" dirty="0" smtClean="0"/>
              <a:t>3</a:t>
            </a:r>
            <a:r>
              <a:rPr lang="ru-RU" sz="2000" dirty="0" smtClean="0"/>
              <a:t>) </a:t>
            </a:r>
            <a:r>
              <a:rPr lang="ru-RU" sz="2000" dirty="0"/>
              <a:t>События и обработка данных</a:t>
            </a:r>
          </a:p>
          <a:p>
            <a:r>
              <a:rPr lang="ru-RU" sz="2000" dirty="0"/>
              <a:t>Ползунок (</a:t>
            </a:r>
            <a:r>
              <a:rPr lang="ru-RU" sz="2000" dirty="0" err="1"/>
              <a:t>Slider</a:t>
            </a:r>
            <a:r>
              <a:rPr lang="ru-RU" sz="2000" dirty="0"/>
              <a:t>) отправляет событие </a:t>
            </a:r>
            <a:r>
              <a:rPr lang="ru-RU" sz="2000" dirty="0" err="1"/>
              <a:t>ValueChanged</a:t>
            </a:r>
            <a:r>
              <a:rPr lang="ru-RU" sz="2000" dirty="0"/>
              <a:t>, обновляющее текущую интенсивность цвета.</a:t>
            </a:r>
          </a:p>
          <a:p>
            <a:r>
              <a:rPr lang="ru-RU" sz="2000" dirty="0"/>
              <a:t>При изменении значения, приложение пересчитывает итоговый цвет и обновляет интерфейс.</a:t>
            </a:r>
          </a:p>
          <a:p>
            <a:r>
              <a:rPr lang="ru-RU" sz="2000" dirty="0"/>
              <a:t>Случайный цвет создается с использованием класса </a:t>
            </a:r>
            <a:r>
              <a:rPr lang="ru-RU" sz="2000" dirty="0" err="1"/>
              <a:t>Random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4</a:t>
            </a:r>
            <a:r>
              <a:rPr lang="ru-RU" sz="2000" dirty="0" smtClean="0"/>
              <a:t>) Далее опишите задание на чистом </a:t>
            </a:r>
            <a:r>
              <a:rPr lang="ru-RU" sz="2000" dirty="0" err="1" smtClean="0"/>
              <a:t>cs</a:t>
            </a:r>
            <a:r>
              <a:rPr lang="ru-RU" sz="2000" dirty="0" smtClean="0"/>
              <a:t> </a:t>
            </a:r>
            <a:r>
              <a:rPr lang="ru-RU" sz="2000" dirty="0" smtClean="0"/>
              <a:t>коде</a:t>
            </a:r>
            <a:endParaRPr lang="en-US" sz="2000" dirty="0" smtClean="0"/>
          </a:p>
          <a:p>
            <a:r>
              <a:rPr lang="ru-RU" sz="2000" dirty="0" smtClean="0"/>
              <a:t>5</a:t>
            </a:r>
            <a:r>
              <a:rPr lang="ru-RU" sz="2000" dirty="0" smtClean="0"/>
              <a:t>) Вставьте </a:t>
            </a:r>
            <a:r>
              <a:rPr lang="ru-RU" sz="2000" dirty="0" err="1" smtClean="0"/>
              <a:t>скрины</a:t>
            </a:r>
            <a:r>
              <a:rPr lang="ru-RU" sz="2000" dirty="0" smtClean="0"/>
              <a:t> в отдельный отчет, пронумеруйте, подпишите инициалы, номер группы и отправьте через форму на сайте</a:t>
            </a:r>
          </a:p>
          <a:p>
            <a:endParaRPr lang="ru-RU" sz="2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651" y="1117623"/>
            <a:ext cx="3008560" cy="497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1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155</Words>
  <Application>Microsoft Office PowerPoint</Application>
  <PresentationFormat>Широкоэкранный</PresentationFormat>
  <Paragraphs>33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7" baseType="lpstr">
      <vt:lpstr>Arial</vt:lpstr>
      <vt:lpstr>Barlow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Практическая работа № 12</vt:lpstr>
      <vt:lpstr>RGB: Основы цвета</vt:lpstr>
      <vt:lpstr>Color Picker </vt:lpstr>
      <vt:lpstr>Выполните задание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Учетная запись Майкрософт</cp:lastModifiedBy>
  <cp:revision>8</cp:revision>
  <dcterms:created xsi:type="dcterms:W3CDTF">2025-03-05T02:24:15Z</dcterms:created>
  <dcterms:modified xsi:type="dcterms:W3CDTF">2025-03-05T03:37:45Z</dcterms:modified>
</cp:coreProperties>
</file>